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8C376-545E-440B-805F-B72CFEC06DA6}" type="datetimeFigureOut">
              <a:rPr lang="es-ES" smtClean="0"/>
              <a:t>10/02/2014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C4B7-0E91-4DB6-81E5-1C4CDCA2037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8C376-545E-440B-805F-B72CFEC06DA6}" type="datetimeFigureOut">
              <a:rPr lang="es-ES" smtClean="0"/>
              <a:t>10/02/2014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C4B7-0E91-4DB6-81E5-1C4CDCA2037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8C376-545E-440B-805F-B72CFEC06DA6}" type="datetimeFigureOut">
              <a:rPr lang="es-ES" smtClean="0"/>
              <a:t>10/02/2014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C4B7-0E91-4DB6-81E5-1C4CDCA2037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8C376-545E-440B-805F-B72CFEC06DA6}" type="datetimeFigureOut">
              <a:rPr lang="es-ES" smtClean="0"/>
              <a:t>10/02/2014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C4B7-0E91-4DB6-81E5-1C4CDCA2037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8C376-545E-440B-805F-B72CFEC06DA6}" type="datetimeFigureOut">
              <a:rPr lang="es-ES" smtClean="0"/>
              <a:t>10/02/2014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C4B7-0E91-4DB6-81E5-1C4CDCA2037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8C376-545E-440B-805F-B72CFEC06DA6}" type="datetimeFigureOut">
              <a:rPr lang="es-ES" smtClean="0"/>
              <a:t>10/02/2014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C4B7-0E91-4DB6-81E5-1C4CDCA2037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8C376-545E-440B-805F-B72CFEC06DA6}" type="datetimeFigureOut">
              <a:rPr lang="es-ES" smtClean="0"/>
              <a:t>10/02/2014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C4B7-0E91-4DB6-81E5-1C4CDCA2037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8C376-545E-440B-805F-B72CFEC06DA6}" type="datetimeFigureOut">
              <a:rPr lang="es-ES" smtClean="0"/>
              <a:t>10/02/2014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C4B7-0E91-4DB6-81E5-1C4CDCA2037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8C376-545E-440B-805F-B72CFEC06DA6}" type="datetimeFigureOut">
              <a:rPr lang="es-ES" smtClean="0"/>
              <a:t>10/02/2014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C4B7-0E91-4DB6-81E5-1C4CDCA2037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8C376-545E-440B-805F-B72CFEC06DA6}" type="datetimeFigureOut">
              <a:rPr lang="es-ES" smtClean="0"/>
              <a:t>10/02/2014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C4B7-0E91-4DB6-81E5-1C4CDCA2037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8C376-545E-440B-805F-B72CFEC06DA6}" type="datetimeFigureOut">
              <a:rPr lang="es-ES" smtClean="0"/>
              <a:t>10/02/2014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C4B7-0E91-4DB6-81E5-1C4CDCA2037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8C376-545E-440B-805F-B72CFEC06DA6}" type="datetimeFigureOut">
              <a:rPr lang="es-ES" smtClean="0"/>
              <a:t>10/02/2014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5C4B7-0E91-4DB6-81E5-1C4CDCA20373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http://media.lavozdegalicia.es/scale.php?i=/default/2014/02/10/0012_201402F10C3F1jpg/Foto/F10C3F1.jpg&amp;w=465px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9144000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SOIL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Jesus Salgado</dc:creator>
  <cp:lastModifiedBy>Jesus Salgado</cp:lastModifiedBy>
  <cp:revision>1</cp:revision>
  <dcterms:created xsi:type="dcterms:W3CDTF">2014-02-10T06:22:30Z</dcterms:created>
  <dcterms:modified xsi:type="dcterms:W3CDTF">2014-02-10T06:23:46Z</dcterms:modified>
</cp:coreProperties>
</file>