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704C-417D-4E9A-BBFA-AFC37213BD4C}" type="datetimeFigureOut">
              <a:rPr lang="es-ES" smtClean="0"/>
              <a:t>06/02/2014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E66F-96CD-48A9-9D10-64DDFA1D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704C-417D-4E9A-BBFA-AFC37213BD4C}" type="datetimeFigureOut">
              <a:rPr lang="es-ES" smtClean="0"/>
              <a:t>06/02/2014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E66F-96CD-48A9-9D10-64DDFA1D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704C-417D-4E9A-BBFA-AFC37213BD4C}" type="datetimeFigureOut">
              <a:rPr lang="es-ES" smtClean="0"/>
              <a:t>06/02/2014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E66F-96CD-48A9-9D10-64DDFA1D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704C-417D-4E9A-BBFA-AFC37213BD4C}" type="datetimeFigureOut">
              <a:rPr lang="es-ES" smtClean="0"/>
              <a:t>06/02/2014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E66F-96CD-48A9-9D10-64DDFA1D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704C-417D-4E9A-BBFA-AFC37213BD4C}" type="datetimeFigureOut">
              <a:rPr lang="es-ES" smtClean="0"/>
              <a:t>06/02/2014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E66F-96CD-48A9-9D10-64DDFA1D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704C-417D-4E9A-BBFA-AFC37213BD4C}" type="datetimeFigureOut">
              <a:rPr lang="es-ES" smtClean="0"/>
              <a:t>06/02/2014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E66F-96CD-48A9-9D10-64DDFA1D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704C-417D-4E9A-BBFA-AFC37213BD4C}" type="datetimeFigureOut">
              <a:rPr lang="es-ES" smtClean="0"/>
              <a:t>06/02/2014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E66F-96CD-48A9-9D10-64DDFA1D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704C-417D-4E9A-BBFA-AFC37213BD4C}" type="datetimeFigureOut">
              <a:rPr lang="es-ES" smtClean="0"/>
              <a:t>06/02/2014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E66F-96CD-48A9-9D10-64DDFA1D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704C-417D-4E9A-BBFA-AFC37213BD4C}" type="datetimeFigureOut">
              <a:rPr lang="es-ES" smtClean="0"/>
              <a:t>06/02/2014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E66F-96CD-48A9-9D10-64DDFA1D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704C-417D-4E9A-BBFA-AFC37213BD4C}" type="datetimeFigureOut">
              <a:rPr lang="es-ES" smtClean="0"/>
              <a:t>06/02/2014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E66F-96CD-48A9-9D10-64DDFA1D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704C-417D-4E9A-BBFA-AFC37213BD4C}" type="datetimeFigureOut">
              <a:rPr lang="es-ES" smtClean="0"/>
              <a:t>06/02/2014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E66F-96CD-48A9-9D10-64DDFA1D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A704C-417D-4E9A-BBFA-AFC37213BD4C}" type="datetimeFigureOut">
              <a:rPr lang="es-ES" smtClean="0"/>
              <a:t>06/02/2014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DE66F-96CD-48A9-9D10-64DDFA1DF23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292080" cy="688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SOIL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Jesus Salgado</dc:creator>
  <cp:lastModifiedBy>Jesus Salgado</cp:lastModifiedBy>
  <cp:revision>2</cp:revision>
  <dcterms:created xsi:type="dcterms:W3CDTF">2014-02-06T05:56:37Z</dcterms:created>
  <dcterms:modified xsi:type="dcterms:W3CDTF">2014-02-06T05:57:39Z</dcterms:modified>
</cp:coreProperties>
</file>